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262" r:id="rId7"/>
    <p:sldId id="263" r:id="rId8"/>
    <p:sldId id="264" r:id="rId9"/>
    <p:sldId id="270" r:id="rId10"/>
    <p:sldId id="271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72" r:id="rId32"/>
    <p:sldId id="273" r:id="rId33"/>
    <p:sldId id="274" r:id="rId34"/>
    <p:sldId id="265" r:id="rId35"/>
    <p:sldId id="266" r:id="rId36"/>
    <p:sldId id="267" r:id="rId37"/>
    <p:sldId id="268" r:id="rId38"/>
    <p:sldId id="257" r:id="rId39"/>
    <p:sldId id="258" r:id="rId40"/>
    <p:sldId id="259" r:id="rId41"/>
    <p:sldId id="260" r:id="rId42"/>
    <p:sldId id="261" r:id="rId43"/>
    <p:sldId id="275" r:id="rId44"/>
    <p:sldId id="276" r:id="rId45"/>
    <p:sldId id="269" r:id="rId46"/>
    <p:sldId id="277" r:id="rId47"/>
    <p:sldId id="278" r:id="rId48"/>
    <p:sldId id="279" r:id="rId4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3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7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49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480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2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21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9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3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2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630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13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BAE5-A648-4726-BFBB-C20640F18911}" type="datetimeFigureOut">
              <a:rPr lang="pt-PT" smtClean="0"/>
              <a:t>15-10-2012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02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ruption_Perceptions_Index" TargetMode="External"/><Relationship Id="rId2" Type="http://schemas.openxmlformats.org/officeDocument/2006/relationships/hyperlink" Target="http://cpi.transparency.org/cpi2011/resul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ist_of_countries_by_Human_Development_Inde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geindicator.org/main" TargetMode="External"/><Relationship Id="rId2" Type="http://schemas.openxmlformats.org/officeDocument/2006/relationships/hyperlink" Target="http://en.wikipedia.org/wiki/List_of_countries_by_tax_revenue_as_percentage_of_GD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salaries.org/total-personal-income.s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magazines/fortune/" TargetMode="External"/><Relationship Id="rId2" Type="http://schemas.openxmlformats.org/officeDocument/2006/relationships/hyperlink" Target="http://www.forbes.com/global2000/list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egatum_Prosperity_Index" TargetMode="External"/><Relationship Id="rId2" Type="http://schemas.openxmlformats.org/officeDocument/2006/relationships/hyperlink" Target="http://en.wikipedia.org/wiki/Satisfaction_with_Life_Inde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Economy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Rafael Marques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471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5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8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2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9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1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8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5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2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1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Development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02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28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55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3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687" y="-1566862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400000">
            <a:off x="795335" y="-2026294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400000">
            <a:off x="594245" y="-1666254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260" y="-2026294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8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093" y="-1954286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8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426" y="-1738262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4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5580" y="-2262188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23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http://cpi.transparency.org/cpi2011/results/#CountryResults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http://en.wikipedia.org/wiki/Corruption_Perceptions_Index</a:t>
            </a:r>
            <a:endParaRPr lang="pt-PT" dirty="0" smtClean="0"/>
          </a:p>
          <a:p>
            <a:r>
              <a:rPr lang="pt-PT" dirty="0" smtClean="0">
                <a:hlinkClick r:id="rId4"/>
              </a:rPr>
              <a:t>http://en.wikipedia.org/wiki/List_of_countries_by_Human_Development_Index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87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pt-PT" dirty="0" smtClean="0"/>
              <a:t>c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Human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92899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47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63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92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0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99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13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48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http://en.wikipedia.org/wiki/List_of_countries_by_tax_revenue_as_percentage_of_GDP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http://www.wageindicator.org/main</a:t>
            </a:r>
            <a:endParaRPr lang="pt-PT" dirty="0" smtClean="0"/>
          </a:p>
          <a:p>
            <a:r>
              <a:rPr lang="pt-PT" dirty="0" smtClean="0">
                <a:hlinkClick r:id="rId4"/>
              </a:rPr>
              <a:t>http://www.worldsalaries.org/total-personal-income.shtml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2088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Countries/</a:t>
            </a:r>
            <a:r>
              <a:rPr lang="pt-PT" dirty="0" err="1" smtClean="0"/>
              <a:t>Companies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hlinkClick r:id="rId2"/>
              </a:rPr>
              <a:t>http://www.forbes.com/global2000/list/</a:t>
            </a:r>
            <a:endParaRPr lang="pt-PT" sz="2800" dirty="0" smtClean="0"/>
          </a:p>
          <a:p>
            <a:r>
              <a:rPr lang="pt-PT" sz="2800" dirty="0" smtClean="0">
                <a:hlinkClick r:id="rId3"/>
              </a:rPr>
              <a:t>http://money.cnn.com/magazines/fortune/</a:t>
            </a:r>
            <a:endParaRPr lang="pt-PT" sz="2800" dirty="0" smtClean="0"/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749202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http://en.wikipedia.org/wiki/Satisfaction_with_Life_Index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http://en.wikipedia.org/wiki/Legatum_Prosperity_Index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1140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Happiness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88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4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4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7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47</Words>
  <Application>Microsoft Office PowerPoint</Application>
  <PresentationFormat>On-screen Show (4:3)</PresentationFormat>
  <Paragraphs>17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State and Economy</vt:lpstr>
      <vt:lpstr>Development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</vt:lpstr>
      <vt:lpstr>Human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Countries/Companies</vt:lpstr>
      <vt:lpstr>PowerPoint Presentation</vt:lpstr>
      <vt:lpstr>World Happiness</vt:lpstr>
      <vt:lpstr>PowerPoint Presentation</vt:lpstr>
    </vt:vector>
  </TitlesOfParts>
  <Company>CIISEG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Economy</dc:title>
  <dc:creator>rmarques</dc:creator>
  <cp:lastModifiedBy>rmarques</cp:lastModifiedBy>
  <cp:revision>12</cp:revision>
  <dcterms:created xsi:type="dcterms:W3CDTF">2012-10-15T11:52:29Z</dcterms:created>
  <dcterms:modified xsi:type="dcterms:W3CDTF">2012-10-15T13:53:39Z</dcterms:modified>
</cp:coreProperties>
</file>